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71" r:id="rId4"/>
    <p:sldId id="272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5C"/>
    <a:srgbClr val="009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06A50-1DF4-814D-AA24-3E95D4C681EB}" type="datetime1">
              <a:rPr lang="en-CA" smtClean="0"/>
              <a:t>2017-05-18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B0DFC-3CA3-7C4C-B331-8373234A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24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12EB-45B5-D64E-86C4-3B5BF881C76B}" type="datetime1">
              <a:rPr lang="en-CA" smtClean="0"/>
              <a:t>2017-05-18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D5666-E70B-884A-8F74-2E437B8E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6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urrent%20Files/College%20of%20the%20Rockies/COTR-02%20Rebranding%20&amp;%20Marketing%20Plan/Working%20Folder/COTR_MASTER_LOGOS_v2/For%20Print/B&amp;W/COTR-02%20MASTER%20LOGOS_WHITE-Tertiary.ai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4929507" cy="260543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rgbClr val="0050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8864"/>
            <a:ext cx="4929507" cy="154748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9AA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2133600" cy="365125"/>
          </a:xfrm>
        </p:spPr>
        <p:txBody>
          <a:bodyPr/>
          <a:lstStyle/>
          <a:p>
            <a:fld id="{542BE7C5-B21C-194A-8B3F-C74360CABA57}" type="datetime1">
              <a:rPr lang="en-CA" smtClean="0"/>
              <a:t>2017-05-18</a:t>
            </a:fld>
            <a:endParaRPr lang="en-US" dirty="0"/>
          </a:p>
        </p:txBody>
      </p:sp>
      <p:pic>
        <p:nvPicPr>
          <p:cNvPr id="8" name="Picture 7" descr="COTR-02 MASTER LOGOS_RG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00" y="159004"/>
            <a:ext cx="4047744" cy="16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sol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941359"/>
            <a:ext cx="7722794" cy="2357466"/>
          </a:xfrm>
        </p:spPr>
        <p:txBody>
          <a:bodyPr anchor="t" anchorCtr="0">
            <a:normAutofit/>
          </a:bodyPr>
          <a:lstStyle>
            <a:lvl1pPr algn="ctr">
              <a:defRPr sz="3000" b="0" cap="all" spc="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8" name="Picture 7" descr="COTR-02 MASTER LOGOS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31" y="1317547"/>
            <a:ext cx="19939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6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picture &amp; gradient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6" name="Picture 5" descr="AdobeStock_86832354.jpe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699" b="15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" y="3833059"/>
            <a:ext cx="4085251" cy="205806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85536"/>
            <a:ext cx="3186981" cy="1495718"/>
          </a:xfrm>
        </p:spPr>
        <p:txBody>
          <a:bodyPr anchor="ctr" anchorCtr="0">
            <a:normAutofit/>
          </a:bodyPr>
          <a:lstStyle>
            <a:lvl1pPr algn="l">
              <a:defRPr sz="3000" b="0" cap="all" spc="200">
                <a:solidFill>
                  <a:srgbClr val="009A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11" y="6260564"/>
            <a:ext cx="17018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8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733" r="4960" b="733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96727"/>
            <a:ext cx="3186981" cy="2247987"/>
          </a:xfrm>
        </p:spPr>
        <p:txBody>
          <a:bodyPr anchor="ctr" anchorCtr="0">
            <a:normAutofit/>
          </a:bodyPr>
          <a:lstStyle>
            <a:lvl1pPr algn="l">
              <a:defRPr sz="3000" b="0" cap="all" spc="200">
                <a:solidFill>
                  <a:srgbClr val="009A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COTR-02 MASTER LOGOS_RGB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11" y="6260564"/>
            <a:ext cx="17018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8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50032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084"/>
            <a:ext cx="8229600" cy="48790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2247-D742-4540-BF25-50B38EF40439}" type="datetime1">
              <a:rPr lang="en-CA" smtClean="0"/>
              <a:t>2017-05-18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81C0-A4AB-0C4A-B97F-D694C011A4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OTR-02 MASTER LOGOS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05" y="6382586"/>
            <a:ext cx="17018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1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7084"/>
            <a:ext cx="4038600" cy="4863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7084"/>
            <a:ext cx="4038600" cy="4863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E843-51A0-E849-BA75-AF1E4F2FD48C}" type="datetime1">
              <a:rPr lang="en-CA" smtClean="0"/>
              <a:t>2017-05-18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81C0-A4AB-0C4A-B97F-D694C011A4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50032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COTR-02 MASTER LOGOS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05" y="6382586"/>
            <a:ext cx="17018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2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29830"/>
            <a:ext cx="4040188" cy="639762"/>
          </a:xfrm>
        </p:spPr>
        <p:txBody>
          <a:bodyPr anchor="b"/>
          <a:lstStyle>
            <a:lvl1pPr marL="0" indent="0">
              <a:buNone/>
              <a:defRPr sz="2400" b="1" spc="110">
                <a:solidFill>
                  <a:srgbClr val="009A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69592"/>
            <a:ext cx="4040188" cy="43488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29830"/>
            <a:ext cx="4041775" cy="639762"/>
          </a:xfrm>
        </p:spPr>
        <p:txBody>
          <a:bodyPr anchor="b"/>
          <a:lstStyle>
            <a:lvl1pPr marL="0" indent="0">
              <a:buNone/>
              <a:defRPr sz="2400" b="1" spc="110">
                <a:solidFill>
                  <a:srgbClr val="009A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69592"/>
            <a:ext cx="4041775" cy="43488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12DF-8294-F141-A4D3-69D3B6A99242}" type="datetime1">
              <a:rPr lang="en-CA" smtClean="0"/>
              <a:t>2017-05-18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81C0-A4AB-0C4A-B97F-D694C011A44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OTR-02 MASTER LOGOS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05" y="6382586"/>
            <a:ext cx="1701800" cy="3683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50032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0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0251-47E7-904E-A6E8-08F37D785F32}" type="datetime1">
              <a:rPr lang="en-CA" smtClean="0"/>
              <a:t>2017-05-18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81C0-A4AB-0C4A-B97F-D694C011A44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OTR-02 MASTER LOGOS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05" y="6382586"/>
            <a:ext cx="1701800" cy="3683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50032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6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861F-FB68-A446-B86E-B1237F4CFD99}" type="datetime1">
              <a:rPr lang="en-CA" smtClean="0"/>
              <a:t>2017-05-18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81C0-A4AB-0C4A-B97F-D694C011A44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OTR-02 MASTER LOGOS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05" y="6382586"/>
            <a:ext cx="17018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5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5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971"/>
            <a:ext cx="8229600" cy="487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venir Light"/>
                <a:cs typeface="Avenir Light"/>
              </a:defRPr>
            </a:lvl1pPr>
          </a:lstStyle>
          <a:p>
            <a:fld id="{A88AD037-3584-7D4E-808C-0C36AB6270D6}" type="datetime1">
              <a:rPr lang="en-CA" smtClean="0"/>
              <a:pPr/>
              <a:t>2017-05-18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802" y="6356350"/>
            <a:ext cx="500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9AA6"/>
                </a:solidFill>
                <a:latin typeface="Avenir Light"/>
                <a:cs typeface="Avenir Light"/>
              </a:defRPr>
            </a:lvl1pPr>
          </a:lstStyle>
          <a:p>
            <a:fld id="{3D4E81C0-A4AB-0C4A-B97F-D694C011A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0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60" r:id="rId4"/>
    <p:sldLayoutId id="2147483650" r:id="rId5"/>
    <p:sldLayoutId id="2147483652" r:id="rId6"/>
    <p:sldLayoutId id="2147483653" r:id="rId7"/>
    <p:sldLayoutId id="2147483654" r:id="rId8"/>
    <p:sldLayoutId id="2147483657" r:id="rId9"/>
    <p:sldLayoutId id="2147483658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 spc="110">
          <a:solidFill>
            <a:srgbClr val="00505C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9AA6"/>
        </a:buClr>
        <a:buFont typeface="Arial"/>
        <a:buChar char="•"/>
        <a:defRPr sz="2800" kern="1200">
          <a:solidFill>
            <a:srgbClr val="00505C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9AA6"/>
        </a:buClr>
        <a:buFont typeface="Arial"/>
        <a:buChar char="–"/>
        <a:defRPr sz="2000" kern="1200">
          <a:solidFill>
            <a:srgbClr val="00505C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9AA6"/>
        </a:buClr>
        <a:buFont typeface="Arial"/>
        <a:buChar char="•"/>
        <a:defRPr sz="2000" kern="1200">
          <a:solidFill>
            <a:srgbClr val="00505C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9AA6"/>
        </a:buClr>
        <a:buFont typeface="Arial"/>
        <a:buChar char="–"/>
        <a:defRPr sz="2000" kern="1200">
          <a:solidFill>
            <a:srgbClr val="00505C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9AA6"/>
        </a:buClr>
        <a:buFont typeface="Arial"/>
        <a:buChar char="»"/>
        <a:defRPr sz="2000" kern="1200">
          <a:solidFill>
            <a:srgbClr val="00505C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urrent%20Files/College%20of%20the%20Rockies/COTR-02%20Rebranding%20&amp;%20Marketing%20Plan/Working%20Folder/COTR_MASTER_LOGOS_v2/For%20Print/B&amp;W/COTR-02%20MASTER%20LOGOS_WHITE-Tertiary.a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NEW 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 </a:t>
            </a:r>
            <a:r>
              <a:rPr lang="en-US" dirty="0"/>
              <a:t>B</a:t>
            </a:r>
            <a:r>
              <a:rPr lang="en-US" dirty="0" smtClean="0"/>
              <a:t>rand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7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59933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divider #1</a:t>
            </a:r>
            <a:br>
              <a:rPr lang="en-US" dirty="0" smtClean="0"/>
            </a:b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</a:t>
            </a:r>
            <a:br>
              <a:rPr lang="en-US" dirty="0" smtClean="0"/>
            </a:br>
            <a:r>
              <a:rPr lang="en-US" dirty="0" smtClean="0"/>
              <a:t>sit et. </a:t>
            </a:r>
            <a:r>
              <a:rPr lang="en-US" dirty="0" err="1" smtClean="0"/>
              <a:t>Cpmsectetur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adopiscing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2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obeStock_8683235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699" b="15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3833059"/>
            <a:ext cx="4085251" cy="205806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313" y="4085536"/>
            <a:ext cx="3186981" cy="14957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 cap="all" spc="200">
                <a:solidFill>
                  <a:srgbClr val="009AA6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11" y="6260564"/>
            <a:ext cx="17018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5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733" r="4960" b="733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11681" y="4470797"/>
            <a:ext cx="3397614" cy="14957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 cap="all" spc="200">
                <a:solidFill>
                  <a:srgbClr val="009AA6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COTR-02 MASTER LOGOS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11" y="6260564"/>
            <a:ext cx="17018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3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81C0-A4AB-0C4A-B97F-D694C011A4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1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81C0-A4AB-0C4A-B97F-D694C011A44C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3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81C0-A4AB-0C4A-B97F-D694C011A44C}" type="slidenum">
              <a:rPr lang="en-US" smtClean="0"/>
              <a:t>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9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81C0-A4AB-0C4A-B97F-D694C011A44C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81C0-A4AB-0C4A-B97F-D694C011A4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20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BBE3EA66ABFC459F557BE95CAEDCB5" ma:contentTypeVersion="1" ma:contentTypeDescription="Create a new document." ma:contentTypeScope="" ma:versionID="ffa9ee70bd7e54f34cf62700179b094b">
  <xsd:schema xmlns:xsd="http://www.w3.org/2001/XMLSchema" xmlns:xs="http://www.w3.org/2001/XMLSchema" xmlns:p="http://schemas.microsoft.com/office/2006/metadata/properties" xmlns:ns2="df588a65-ce58-4c52-be31-db2d6730449f" targetNamespace="http://schemas.microsoft.com/office/2006/metadata/properties" ma:root="true" ma:fieldsID="9d37ba8af3015c08c60779af6f5a7a17" ns2:_="">
    <xsd:import namespace="df588a65-ce58-4c52-be31-db2d6730449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88a65-ce58-4c52-be31-db2d673044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334707-48A8-48D7-94B5-2A43ABE2C8BF}"/>
</file>

<file path=customXml/itemProps2.xml><?xml version="1.0" encoding="utf-8"?>
<ds:datastoreItem xmlns:ds="http://schemas.openxmlformats.org/officeDocument/2006/customXml" ds:itemID="{BEBD3332-F307-485F-A757-F7FB301DBD0A}"/>
</file>

<file path=customXml/itemProps3.xml><?xml version="1.0" encoding="utf-8"?>
<ds:datastoreItem xmlns:ds="http://schemas.openxmlformats.org/officeDocument/2006/customXml" ds:itemID="{D2FE4394-F888-4095-8897-ACF558F4D991}"/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27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Light</vt:lpstr>
      <vt:lpstr>Calibri</vt:lpstr>
      <vt:lpstr>Century Gothic</vt:lpstr>
      <vt:lpstr>Office Theme</vt:lpstr>
      <vt:lpstr>OUR NEW LOOK</vt:lpstr>
      <vt:lpstr>Section divider #1 lorem ipsum dolor  sit et. Cpmsectetur  adopiscing elit.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Danae Thompson</dc:creator>
  <cp:lastModifiedBy>Smith, Joann</cp:lastModifiedBy>
  <cp:revision>18</cp:revision>
  <dcterms:created xsi:type="dcterms:W3CDTF">2016-02-22T23:52:25Z</dcterms:created>
  <dcterms:modified xsi:type="dcterms:W3CDTF">2017-05-18T18:40:43Z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0x010100ACBBE3EA66ABFC459F557BE95CAEDCB5</vt:lpwstr>
  </property>
</Properties>
</file>